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7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1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7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4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4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4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2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8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0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6FCD-5890-4FFF-98C4-029EF24047A9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84F4-23D4-4685-B279-DAFF1030B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0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5308" y="788022"/>
            <a:ext cx="53588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Name: </a:t>
            </a:r>
          </a:p>
          <a:p>
            <a:endParaRPr lang="en-US" sz="2800" dirty="0"/>
          </a:p>
          <a:p>
            <a:r>
              <a:rPr lang="en-US" sz="2800" dirty="0" smtClean="0"/>
              <a:t>Role:</a:t>
            </a:r>
          </a:p>
          <a:p>
            <a:endParaRPr lang="en-US" sz="2800" dirty="0"/>
          </a:p>
          <a:p>
            <a:r>
              <a:rPr lang="en-US" sz="2800" dirty="0" smtClean="0"/>
              <a:t>Age:</a:t>
            </a:r>
          </a:p>
          <a:p>
            <a:endParaRPr lang="en-US" sz="2800" dirty="0"/>
          </a:p>
          <a:p>
            <a:r>
              <a:rPr lang="en-US" sz="2800" dirty="0" smtClean="0"/>
              <a:t>Organization:</a:t>
            </a:r>
          </a:p>
          <a:p>
            <a:endParaRPr lang="en-US" sz="2800" dirty="0"/>
          </a:p>
          <a:p>
            <a:r>
              <a:rPr lang="en-US" sz="2800" dirty="0" smtClean="0"/>
              <a:t>Level of technical comfort:</a:t>
            </a: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 rot="475293">
            <a:off x="1163067" y="1174101"/>
            <a:ext cx="3671762" cy="3559937"/>
            <a:chOff x="1109502" y="1212110"/>
            <a:chExt cx="4274288" cy="4295553"/>
          </a:xfrm>
        </p:grpSpPr>
        <p:sp>
          <p:nvSpPr>
            <p:cNvPr id="5" name="Rectangle 4"/>
            <p:cNvSpPr/>
            <p:nvPr/>
          </p:nvSpPr>
          <p:spPr>
            <a:xfrm rot="20834416">
              <a:off x="1109502" y="1212110"/>
              <a:ext cx="4274288" cy="42955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0834416">
              <a:off x="1477156" y="1583563"/>
              <a:ext cx="3538980" cy="32901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 rot="20700000">
              <a:off x="1697355" y="1762462"/>
              <a:ext cx="2905464" cy="2937871"/>
            </a:xfrm>
            <a:custGeom>
              <a:avLst/>
              <a:gdLst>
                <a:gd name="connsiteX0" fmla="*/ 1416287 w 2324580"/>
                <a:gd name="connsiteY0" fmla="*/ 22625 h 2152986"/>
                <a:gd name="connsiteX1" fmla="*/ 1882425 w 2324580"/>
                <a:gd name="connsiteY1" fmla="*/ 830001 h 2152986"/>
                <a:gd name="connsiteX2" fmla="*/ 1575278 w 2324580"/>
                <a:gd name="connsiteY2" fmla="*/ 1230283 h 2152986"/>
                <a:gd name="connsiteX3" fmla="*/ 1513244 w 2324580"/>
                <a:gd name="connsiteY3" fmla="*/ 1258586 h 2152986"/>
                <a:gd name="connsiteX4" fmla="*/ 1588801 w 2324580"/>
                <a:gd name="connsiteY4" fmla="*/ 1279761 h 2152986"/>
                <a:gd name="connsiteX5" fmla="*/ 2319472 w 2324580"/>
                <a:gd name="connsiteY5" fmla="*/ 2070020 h 2152986"/>
                <a:gd name="connsiteX6" fmla="*/ 2324580 w 2324580"/>
                <a:gd name="connsiteY6" fmla="*/ 2152986 h 2152986"/>
                <a:gd name="connsiteX7" fmla="*/ 0 w 2324580"/>
                <a:gd name="connsiteY7" fmla="*/ 2152986 h 2152986"/>
                <a:gd name="connsiteX8" fmla="*/ 5108 w 2324580"/>
                <a:gd name="connsiteY8" fmla="*/ 2070020 h 2152986"/>
                <a:gd name="connsiteX9" fmla="*/ 735779 w 2324580"/>
                <a:gd name="connsiteY9" fmla="*/ 1279761 h 2152986"/>
                <a:gd name="connsiteX10" fmla="*/ 927074 w 2324580"/>
                <a:gd name="connsiteY10" fmla="*/ 1234235 h 2152986"/>
                <a:gd name="connsiteX11" fmla="*/ 840604 w 2324580"/>
                <a:gd name="connsiteY11" fmla="*/ 1179687 h 2152986"/>
                <a:gd name="connsiteX12" fmla="*/ 608912 w 2324580"/>
                <a:gd name="connsiteY12" fmla="*/ 488764 h 2152986"/>
                <a:gd name="connsiteX13" fmla="*/ 1416287 w 2324580"/>
                <a:gd name="connsiteY13" fmla="*/ 22625 h 2152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24580" h="2152986">
                  <a:moveTo>
                    <a:pt x="1416287" y="22625"/>
                  </a:moveTo>
                  <a:cubicBezTo>
                    <a:pt x="1767958" y="116856"/>
                    <a:pt x="1976655" y="478329"/>
                    <a:pt x="1882425" y="830001"/>
                  </a:cubicBezTo>
                  <a:cubicBezTo>
                    <a:pt x="1835310" y="1005836"/>
                    <a:pt x="1721384" y="1145928"/>
                    <a:pt x="1575278" y="1230283"/>
                  </a:cubicBezTo>
                  <a:lnTo>
                    <a:pt x="1513244" y="1258586"/>
                  </a:lnTo>
                  <a:lnTo>
                    <a:pt x="1588801" y="1279761"/>
                  </a:lnTo>
                  <a:cubicBezTo>
                    <a:pt x="1984991" y="1407888"/>
                    <a:pt x="2274797" y="1709238"/>
                    <a:pt x="2319472" y="2070020"/>
                  </a:cubicBezTo>
                  <a:lnTo>
                    <a:pt x="2324580" y="2152986"/>
                  </a:lnTo>
                  <a:lnTo>
                    <a:pt x="0" y="2152986"/>
                  </a:lnTo>
                  <a:lnTo>
                    <a:pt x="5108" y="2070020"/>
                  </a:lnTo>
                  <a:cubicBezTo>
                    <a:pt x="49783" y="1709238"/>
                    <a:pt x="339589" y="1407887"/>
                    <a:pt x="735779" y="1279761"/>
                  </a:cubicBezTo>
                  <a:lnTo>
                    <a:pt x="927074" y="1234235"/>
                  </a:lnTo>
                  <a:lnTo>
                    <a:pt x="840604" y="1179687"/>
                  </a:lnTo>
                  <a:cubicBezTo>
                    <a:pt x="637963" y="1021785"/>
                    <a:pt x="538239" y="752517"/>
                    <a:pt x="608912" y="488764"/>
                  </a:cubicBezTo>
                  <a:cubicBezTo>
                    <a:pt x="703142" y="137092"/>
                    <a:pt x="1064616" y="-71605"/>
                    <a:pt x="1416287" y="22625"/>
                  </a:cubicBezTo>
                  <a:close/>
                </a:path>
              </a:pathLst>
            </a:custGeom>
            <a:solidFill>
              <a:schemeClr val="bg1">
                <a:lumMod val="65000"/>
                <a:alpha val="57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ounded Rectangle 14"/>
          <p:cNvSpPr/>
          <p:nvPr/>
        </p:nvSpPr>
        <p:spPr>
          <a:xfrm>
            <a:off x="1309919" y="7072388"/>
            <a:ext cx="10027932" cy="163264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09919" y="5107172"/>
            <a:ext cx="10027932" cy="15913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71331" y="4941215"/>
            <a:ext cx="4890976" cy="3805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What’s their story? (tell us a little about their life)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71331" y="6930874"/>
            <a:ext cx="27006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What’s their motivation? </a:t>
            </a:r>
            <a:endParaRPr lang="en-US" dirty="0"/>
          </a:p>
        </p:txBody>
      </p:sp>
      <p:sp>
        <p:nvSpPr>
          <p:cNvPr id="21" name="Rectangular Callout 20"/>
          <p:cNvSpPr/>
          <p:nvPr/>
        </p:nvSpPr>
        <p:spPr>
          <a:xfrm>
            <a:off x="5270247" y="11596663"/>
            <a:ext cx="2764466" cy="2969942"/>
          </a:xfrm>
          <a:prstGeom prst="wedge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Callout 21"/>
          <p:cNvSpPr/>
          <p:nvPr/>
        </p:nvSpPr>
        <p:spPr>
          <a:xfrm>
            <a:off x="8456512" y="11596663"/>
            <a:ext cx="2916823" cy="2969942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loud Callout 22"/>
          <p:cNvSpPr/>
          <p:nvPr/>
        </p:nvSpPr>
        <p:spPr>
          <a:xfrm>
            <a:off x="1208610" y="11596663"/>
            <a:ext cx="3700130" cy="2969942"/>
          </a:xfrm>
          <a:prstGeom prst="cloudCallout">
            <a:avLst>
              <a:gd name="adj1" fmla="val -39799"/>
              <a:gd name="adj2" fmla="val 6970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3119" y="146802"/>
            <a:ext cx="7298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Learning Persona Template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43119" y="601194"/>
            <a:ext cx="115377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62803" y="10696352"/>
            <a:ext cx="5289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During this learning experience, what will they likely to be: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614111" y="14686824"/>
            <a:ext cx="117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Thinking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953472" y="14686824"/>
            <a:ext cx="117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Feeling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196055" y="14686824"/>
            <a:ext cx="117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Saying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240581" y="7179449"/>
            <a:ext cx="991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Extrinsic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Intrinsic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879074" y="7215146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879074" y="7506968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879074" y="7798790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879074" y="8090612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879074" y="8382433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Up-Down Arrow 41"/>
          <p:cNvSpPr/>
          <p:nvPr/>
        </p:nvSpPr>
        <p:spPr>
          <a:xfrm>
            <a:off x="10495128" y="7506969"/>
            <a:ext cx="327547" cy="790338"/>
          </a:xfrm>
          <a:prstGeom prst="upDownArrow">
            <a:avLst/>
          </a:prstGeom>
          <a:solidFill>
            <a:schemeClr val="bg1">
              <a:lumMod val="75000"/>
              <a:alpha val="5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87167" y="15809495"/>
            <a:ext cx="4384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Usable Learning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9994037" y="5489152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9994037" y="5882673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9994037" y="6276194"/>
            <a:ext cx="202018" cy="206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879074" y="5188688"/>
            <a:ext cx="1458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Level of Experience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0281682" y="5476320"/>
            <a:ext cx="808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 smtClean="0"/>
              <a:t>High</a:t>
            </a:r>
          </a:p>
          <a:p>
            <a:endParaRPr lang="en-US" dirty="0"/>
          </a:p>
          <a:p>
            <a:r>
              <a:rPr lang="en-US" dirty="0"/>
              <a:t>Middle</a:t>
            </a:r>
          </a:p>
          <a:p>
            <a:endParaRPr lang="en-US" dirty="0" smtClean="0"/>
          </a:p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570681" y="15809495"/>
            <a:ext cx="4384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www.usablelearning.com</a:t>
            </a:r>
            <a:endParaRPr lang="en-US" sz="1200" dirty="0"/>
          </a:p>
        </p:txBody>
      </p:sp>
      <p:sp>
        <p:nvSpPr>
          <p:cNvPr id="45" name="Rounded Rectangle 44"/>
          <p:cNvSpPr/>
          <p:nvPr/>
        </p:nvSpPr>
        <p:spPr>
          <a:xfrm>
            <a:off x="1309919" y="8981001"/>
            <a:ext cx="10027932" cy="165524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853611" y="8827013"/>
            <a:ext cx="72903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they master this topic, how will their behavior change in the real world?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4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76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Dirksen</dc:creator>
  <cp:lastModifiedBy>Julie Dirksen</cp:lastModifiedBy>
  <cp:revision>9</cp:revision>
  <cp:lastPrinted>2014-08-23T04:22:36Z</cp:lastPrinted>
  <dcterms:created xsi:type="dcterms:W3CDTF">2014-08-21T02:00:10Z</dcterms:created>
  <dcterms:modified xsi:type="dcterms:W3CDTF">2014-10-09T03:31:30Z</dcterms:modified>
</cp:coreProperties>
</file>