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29BCA-4F31-4B97-B58F-74A5E66B254E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D5273-AB94-492E-9020-59150009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D5273-AB94-492E-9020-59150009ED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89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D5273-AB94-492E-9020-59150009ED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1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8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5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6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5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0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8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7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06C9-D1B0-4963-9745-CFCA333E882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B70A-91BD-404A-8EDB-A56FED80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0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2400" y="64770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Modified from the Usability Test Plan Dashboard</a:t>
            </a:r>
          </a:p>
          <a:p>
            <a:r>
              <a:rPr lang="en-US" sz="900" dirty="0" smtClean="0"/>
              <a:t>The Usability Test Plan Dashboard is licensed under the Creative Commons Attribution-Share Alike 3.0 Un-ported License. Attribution: www.userfocus.co.uk/dashboard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4608093" y="76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USABILITY TEST PLAN DASHBOARD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04800" y="10668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COURSE BEING TESTED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1623" y="28956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WHO WILL BE INVOLVED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81200" y="1066800"/>
            <a:ext cx="1600200" cy="3581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TEST OBJECTIVES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81550" y="1066800"/>
            <a:ext cx="1600200" cy="3581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TEST  TASKS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17027" y="10668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PARTICIPANTS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33850" y="28956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EQUIPMENT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17377" y="10668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RESPONSIBILITIES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4200" y="2895600"/>
            <a:ext cx="16002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LOCATION AND DATES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9254" y="609600"/>
            <a:ext cx="3272145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AUTHOR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17025" y="609600"/>
            <a:ext cx="3272145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CONTACT DETAILS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31730" y="609600"/>
            <a:ext cx="1585847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FINAL DATE FOR COMMENTS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45720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176784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307848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438912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569976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7010400" y="5105400"/>
            <a:ext cx="1371600" cy="1066800"/>
          </a:xfrm>
          <a:prstGeom prst="chevron">
            <a:avLst>
              <a:gd name="adj" fmla="val 23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1623" y="4828401"/>
            <a:ext cx="3983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PROCESS STEPS: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743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381000"/>
          </a:xfrm>
        </p:spPr>
        <p:txBody>
          <a:bodyPr anchor="t">
            <a:noAutofit/>
          </a:bodyPr>
          <a:lstStyle/>
          <a:p>
            <a:pPr algn="l"/>
            <a:r>
              <a:rPr lang="en-US" sz="1800" dirty="0" smtClean="0"/>
              <a:t>Problem to solve or Solution to implement?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381000"/>
            <a:ext cx="853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 each item below, indicate whether it’s a problem to solve or a solution to implement:</a:t>
            </a:r>
            <a:endParaRPr lang="en-US" sz="11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313330"/>
              </p:ext>
            </p:extLst>
          </p:nvPr>
        </p:nvGraphicFramePr>
        <p:xfrm>
          <a:off x="381000" y="685800"/>
          <a:ext cx="7924800" cy="584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36080"/>
                <a:gridCol w="594360"/>
                <a:gridCol w="5943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Users need</a:t>
                      </a:r>
                      <a:r>
                        <a:rPr lang="en-US" sz="1000" baseline="0" dirty="0" smtClean="0"/>
                        <a:t> a course on how to organize and maintain the proper file structure.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People</a:t>
                      </a:r>
                      <a:r>
                        <a:rPr lang="en-US" sz="1000" baseline="0" dirty="0" smtClean="0"/>
                        <a:t> are putting plastics in with the aluminum recycling.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There needs to be better guidance for incoming students.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Kids need to learn about</a:t>
                      </a:r>
                      <a:r>
                        <a:rPr lang="en-US" sz="1000" baseline="0" dirty="0" smtClean="0"/>
                        <a:t> the impact their choices have on the environment.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</a:t>
                      </a:r>
                      <a:r>
                        <a:rPr lang="en-US" sz="1000" baseline="0" dirty="0" smtClean="0"/>
                        <a:t> salespeople need to learn to use the consultative sales process better.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Legal requirements state</a:t>
                      </a:r>
                      <a:r>
                        <a:rPr lang="en-US" sz="1000" baseline="0" dirty="0" smtClean="0"/>
                        <a:t> that every manager in the state of California should have two hours of harassment prevention training.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New employees need to be oriented to the company.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Middle school children need a website to learn about ways to prevent pollution and waste.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Employees need a course on using the new order entry system.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Medical personnel may encounter non-English speaking patients, and need to know how to interact with those patients.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Managers often do not delegate effectively.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Employee turnover is higher than industry average, and one of the reasons cited on the exit survey is lack of training.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98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283</Words>
  <Application>Microsoft Office PowerPoint</Application>
  <PresentationFormat>On-screen Show (4:3)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Problem to solve or Solution to implement?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 Worksheet</dc:title>
  <dc:creator>jdirksen</dc:creator>
  <cp:lastModifiedBy>Julie Dirksen</cp:lastModifiedBy>
  <cp:revision>11</cp:revision>
  <cp:lastPrinted>2013-10-21T06:47:37Z</cp:lastPrinted>
  <dcterms:created xsi:type="dcterms:W3CDTF">2013-10-21T04:41:24Z</dcterms:created>
  <dcterms:modified xsi:type="dcterms:W3CDTF">2014-10-09T03:32:05Z</dcterms:modified>
</cp:coreProperties>
</file>