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E602E-30D4-41FA-95DB-E1FAAB923FE1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02225-C85E-4F2E-AD2F-F8EADF1930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3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02225-C85E-4F2E-AD2F-F8EADF1930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68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02225-C85E-4F2E-AD2F-F8EADF1930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7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02225-C85E-4F2E-AD2F-F8EADF1930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7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02225-C85E-4F2E-AD2F-F8EADF1930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23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02225-C85E-4F2E-AD2F-F8EADF1930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23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02225-C85E-4F2E-AD2F-F8EADF1930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23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02225-C85E-4F2E-AD2F-F8EADF1930C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23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F004-21EA-436E-A408-C4B18F11358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DAD3-6CEE-4DED-8938-5D483500B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36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F004-21EA-436E-A408-C4B18F11358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DAD3-6CEE-4DED-8938-5D483500B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3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F004-21EA-436E-A408-C4B18F11358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DAD3-6CEE-4DED-8938-5D483500B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7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F004-21EA-436E-A408-C4B18F11358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DAD3-6CEE-4DED-8938-5D483500B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0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F004-21EA-436E-A408-C4B18F11358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DAD3-6CEE-4DED-8938-5D483500B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0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F004-21EA-436E-A408-C4B18F11358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DAD3-6CEE-4DED-8938-5D483500B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09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F004-21EA-436E-A408-C4B18F11358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DAD3-6CEE-4DED-8938-5D483500B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9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F004-21EA-436E-A408-C4B18F11358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DAD3-6CEE-4DED-8938-5D483500B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8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F004-21EA-436E-A408-C4B18F11358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DAD3-6CEE-4DED-8938-5D483500B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F004-21EA-436E-A408-C4B18F11358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DAD3-6CEE-4DED-8938-5D483500B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32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4F004-21EA-436E-A408-C4B18F11358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0DAD3-6CEE-4DED-8938-5D483500B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4F004-21EA-436E-A408-C4B18F113589}" type="datetimeFigureOut">
              <a:rPr lang="en-US" smtClean="0"/>
              <a:t>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0DAD3-6CEE-4DED-8938-5D483500B0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85800" y="1447800"/>
            <a:ext cx="7239000" cy="198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29016" y="1447800"/>
            <a:ext cx="1314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 CENA" pitchFamily="2" charset="0"/>
              </a:rPr>
              <a:t>Long Term</a:t>
            </a:r>
            <a:endParaRPr lang="en-US" sz="2400" dirty="0">
              <a:latin typeface="AR CENA" pitchFamily="2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408243" y="1447800"/>
            <a:ext cx="162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 CENA" pitchFamily="2" charset="0"/>
              </a:rPr>
              <a:t>After a While</a:t>
            </a:r>
            <a:endParaRPr lang="en-US" sz="2400" dirty="0">
              <a:latin typeface="AR CENA" pitchFamily="2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990600" y="1447800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 CENA" pitchFamily="2" charset="0"/>
              </a:rPr>
              <a:t>First Time</a:t>
            </a:r>
            <a:endParaRPr lang="en-US" sz="2400" dirty="0">
              <a:latin typeface="AR CENA" pitchFamily="2" charset="0"/>
            </a:endParaRPr>
          </a:p>
        </p:txBody>
      </p:sp>
      <p:sp>
        <p:nvSpPr>
          <p:cNvPr id="11" name="Rounded Rectangle 10">
            <a:hlinkClick r:id="rId13" action="ppaction://hlinksldjump"/>
          </p:cNvPr>
          <p:cNvSpPr/>
          <p:nvPr userDrawn="1"/>
        </p:nvSpPr>
        <p:spPr>
          <a:xfrm>
            <a:off x="304800" y="6248400"/>
            <a:ext cx="17526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60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Brainstorming Prototype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572000" y="4013616"/>
            <a:ext cx="3810000" cy="2310984"/>
            <a:chOff x="3733800" y="2971800"/>
            <a:chExt cx="4648200" cy="2819400"/>
          </a:xfrm>
        </p:grpSpPr>
        <p:sp>
          <p:nvSpPr>
            <p:cNvPr id="5" name="Oval 4"/>
            <p:cNvSpPr/>
            <p:nvPr/>
          </p:nvSpPr>
          <p:spPr>
            <a:xfrm>
              <a:off x="7086600" y="2971800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562600" y="2971800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962400" y="2971800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733800" y="3886200"/>
              <a:ext cx="1447800" cy="1905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34000" y="3886200"/>
              <a:ext cx="1447800" cy="1905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934200" y="3886200"/>
              <a:ext cx="1447800" cy="1905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ounded Rectangle 15"/>
          <p:cNvSpPr/>
          <p:nvPr/>
        </p:nvSpPr>
        <p:spPr>
          <a:xfrm rot="3313515">
            <a:off x="4005118" y="4442869"/>
            <a:ext cx="9906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3313515">
            <a:off x="5423422" y="4442869"/>
            <a:ext cx="9906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3313515">
            <a:off x="6748318" y="4572000"/>
            <a:ext cx="990600" cy="228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ular Callout 18"/>
          <p:cNvSpPr/>
          <p:nvPr/>
        </p:nvSpPr>
        <p:spPr>
          <a:xfrm>
            <a:off x="990600" y="4013616"/>
            <a:ext cx="2417643" cy="1929984"/>
          </a:xfrm>
          <a:prstGeom prst="wedgeRoundRectCallout">
            <a:avLst>
              <a:gd name="adj1" fmla="val -76956"/>
              <a:gd name="adj2" fmla="val 2887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can happen when you smoke cigarettes the first time?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8721" y="3505200"/>
            <a:ext cx="1941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on a student: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43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Brainstorming Prototype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12194" y="2292045"/>
            <a:ext cx="2057400" cy="4114800"/>
            <a:chOff x="4572000" y="4013616"/>
            <a:chExt cx="1186721" cy="2310984"/>
          </a:xfrm>
        </p:grpSpPr>
        <p:sp>
          <p:nvSpPr>
            <p:cNvPr id="6" name="Oval 5"/>
            <p:cNvSpPr/>
            <p:nvPr/>
          </p:nvSpPr>
          <p:spPr>
            <a:xfrm>
              <a:off x="4759377" y="4013616"/>
              <a:ext cx="749508" cy="7495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72000" y="4763124"/>
              <a:ext cx="1186721" cy="15614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ounded Rectangular Callout 11"/>
          <p:cNvSpPr/>
          <p:nvPr/>
        </p:nvSpPr>
        <p:spPr>
          <a:xfrm>
            <a:off x="3886200" y="2743200"/>
            <a:ext cx="2209800" cy="1447800"/>
          </a:xfrm>
          <a:prstGeom prst="wedgeRoundRectCallout">
            <a:avLst>
              <a:gd name="adj1" fmla="val 85952"/>
              <a:gd name="adj2" fmla="val -2714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It makes your breath smell bad…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>
            <a:hlinkClick r:id="rId3" action="ppaction://hlinksldjump"/>
          </p:cNvPr>
          <p:cNvSpPr/>
          <p:nvPr/>
        </p:nvSpPr>
        <p:spPr>
          <a:xfrm>
            <a:off x="2895600" y="5638800"/>
            <a:ext cx="2743200" cy="768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Give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95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Brainstorming Prototype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12194" y="2292045"/>
            <a:ext cx="2057400" cy="4114800"/>
            <a:chOff x="4572000" y="4013616"/>
            <a:chExt cx="1186721" cy="2310984"/>
          </a:xfrm>
        </p:grpSpPr>
        <p:sp>
          <p:nvSpPr>
            <p:cNvPr id="6" name="Oval 5"/>
            <p:cNvSpPr/>
            <p:nvPr/>
          </p:nvSpPr>
          <p:spPr>
            <a:xfrm>
              <a:off x="4759377" y="4013616"/>
              <a:ext cx="749508" cy="7495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72000" y="4763124"/>
              <a:ext cx="1186721" cy="15614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ounded Rectangular Callout 11">
            <a:hlinkClick r:id="rId3" action="ppaction://hlinksldjump"/>
          </p:cNvPr>
          <p:cNvSpPr/>
          <p:nvPr/>
        </p:nvSpPr>
        <p:spPr>
          <a:xfrm>
            <a:off x="2438400" y="304800"/>
            <a:ext cx="2209800" cy="1447800"/>
          </a:xfrm>
          <a:prstGeom prst="wedgeRoundRectCallout">
            <a:avLst>
              <a:gd name="adj1" fmla="val -104927"/>
              <a:gd name="adj2" fmla="val 3397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That’s good, but it’s not the main one.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>
            <a:hlinkClick r:id="rId4" action="ppaction://hlinksldjump"/>
          </p:cNvPr>
          <p:cNvSpPr/>
          <p:nvPr/>
        </p:nvSpPr>
        <p:spPr>
          <a:xfrm>
            <a:off x="2438400" y="1905000"/>
            <a:ext cx="2209800" cy="1447800"/>
          </a:xfrm>
          <a:prstGeom prst="wedgeRoundRectCallout">
            <a:avLst>
              <a:gd name="adj1" fmla="val -104927"/>
              <a:gd name="adj2" fmla="val 3397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Good job!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>
            <a:hlinkClick r:id="rId5" action="ppaction://hlinksldjump"/>
          </p:cNvPr>
          <p:cNvSpPr/>
          <p:nvPr/>
        </p:nvSpPr>
        <p:spPr>
          <a:xfrm>
            <a:off x="2438400" y="3505200"/>
            <a:ext cx="2209800" cy="1447800"/>
          </a:xfrm>
          <a:prstGeom prst="wedgeRoundRectCallout">
            <a:avLst>
              <a:gd name="adj1" fmla="val -104927"/>
              <a:gd name="adj2" fmla="val 3397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Yes – and sometime they get dizzy, too, right?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>
            <a:hlinkClick r:id="rId6" action="ppaction://hlinksldjump"/>
          </p:cNvPr>
          <p:cNvSpPr/>
          <p:nvPr/>
        </p:nvSpPr>
        <p:spPr>
          <a:xfrm>
            <a:off x="2438400" y="5105400"/>
            <a:ext cx="2209800" cy="1447800"/>
          </a:xfrm>
          <a:prstGeom prst="wedgeRoundRectCallout">
            <a:avLst>
              <a:gd name="adj1" fmla="val -104927"/>
              <a:gd name="adj2" fmla="val 3397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Yes, that’s a good option. We’ll add it to the board.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27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1 Feedback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612194" y="2292045"/>
            <a:ext cx="2057400" cy="4114800"/>
            <a:chOff x="4572000" y="4013616"/>
            <a:chExt cx="1186721" cy="2310984"/>
          </a:xfrm>
        </p:grpSpPr>
        <p:sp>
          <p:nvSpPr>
            <p:cNvPr id="4" name="Oval 3"/>
            <p:cNvSpPr/>
            <p:nvPr/>
          </p:nvSpPr>
          <p:spPr>
            <a:xfrm>
              <a:off x="4759377" y="4013616"/>
              <a:ext cx="749508" cy="7495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72000" y="4763124"/>
              <a:ext cx="1186721" cy="15614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60870" y="182880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 CENA" pitchFamily="2" charset="0"/>
              </a:rPr>
              <a:t>Bad Breath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 CENA" pitchFamily="2" charset="0"/>
            </a:endParaRPr>
          </a:p>
        </p:txBody>
      </p:sp>
      <p:sp>
        <p:nvSpPr>
          <p:cNvPr id="7" name="Rounded Rectangular Callout 6">
            <a:hlinkClick r:id="rId3" action="ppaction://hlinksldjump"/>
          </p:cNvPr>
          <p:cNvSpPr/>
          <p:nvPr/>
        </p:nvSpPr>
        <p:spPr>
          <a:xfrm>
            <a:off x="1828800" y="2971800"/>
            <a:ext cx="2209800" cy="1447800"/>
          </a:xfrm>
          <a:prstGeom prst="wedgeRoundRectCallout">
            <a:avLst>
              <a:gd name="adj1" fmla="val -104927"/>
              <a:gd name="adj2" fmla="val 3397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That’s good, but it’s not the main one.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Block Arc 7"/>
          <p:cNvSpPr/>
          <p:nvPr/>
        </p:nvSpPr>
        <p:spPr>
          <a:xfrm>
            <a:off x="7391400" y="3124200"/>
            <a:ext cx="457200" cy="381000"/>
          </a:xfrm>
          <a:prstGeom prst="blockArc">
            <a:avLst>
              <a:gd name="adj1" fmla="val 10800000"/>
              <a:gd name="adj2" fmla="val 20876408"/>
              <a:gd name="adj3" fmla="val 44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362200" y="5016709"/>
            <a:ext cx="3276600" cy="1155491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Here’s the feedback on your answer…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6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2 Feedback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612194" y="2292045"/>
            <a:ext cx="2057400" cy="4114800"/>
            <a:chOff x="4572000" y="4013616"/>
            <a:chExt cx="1186721" cy="2310984"/>
          </a:xfrm>
        </p:grpSpPr>
        <p:sp>
          <p:nvSpPr>
            <p:cNvPr id="4" name="Oval 3"/>
            <p:cNvSpPr/>
            <p:nvPr/>
          </p:nvSpPr>
          <p:spPr>
            <a:xfrm>
              <a:off x="4759377" y="4013616"/>
              <a:ext cx="749508" cy="7495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72000" y="4763124"/>
              <a:ext cx="1186721" cy="15614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60870" y="182880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 CENA" pitchFamily="2" charset="0"/>
              </a:rPr>
              <a:t>Bad Breath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 CENA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62200" y="5016709"/>
            <a:ext cx="3276600" cy="1155491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Here’s the feedback on your answer…</a:t>
            </a:r>
            <a:endParaRPr lang="en-US" dirty="0"/>
          </a:p>
        </p:txBody>
      </p:sp>
      <p:sp>
        <p:nvSpPr>
          <p:cNvPr id="8" name="Rounded Rectangular Callout 7">
            <a:hlinkClick r:id="rId3" action="ppaction://hlinksldjump"/>
          </p:cNvPr>
          <p:cNvSpPr/>
          <p:nvPr/>
        </p:nvSpPr>
        <p:spPr>
          <a:xfrm>
            <a:off x="2438400" y="3048000"/>
            <a:ext cx="2209800" cy="1447800"/>
          </a:xfrm>
          <a:prstGeom prst="wedgeRoundRectCallout">
            <a:avLst>
              <a:gd name="adj1" fmla="val -104927"/>
              <a:gd name="adj2" fmla="val 3397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Good job!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391400" y="3200400"/>
            <a:ext cx="457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3 Feedback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612194" y="2292045"/>
            <a:ext cx="2057400" cy="4114800"/>
            <a:chOff x="4572000" y="4013616"/>
            <a:chExt cx="1186721" cy="2310984"/>
          </a:xfrm>
        </p:grpSpPr>
        <p:sp>
          <p:nvSpPr>
            <p:cNvPr id="4" name="Oval 3"/>
            <p:cNvSpPr/>
            <p:nvPr/>
          </p:nvSpPr>
          <p:spPr>
            <a:xfrm>
              <a:off x="4759377" y="4013616"/>
              <a:ext cx="749508" cy="7495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72000" y="4763124"/>
              <a:ext cx="1186721" cy="15614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60870" y="182880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 CENA" pitchFamily="2" charset="0"/>
              </a:rPr>
              <a:t>Bad Breath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 CENA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62200" y="5016709"/>
            <a:ext cx="3276600" cy="1155491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Here’s the feedback on your answer…</a:t>
            </a:r>
            <a:endParaRPr lang="en-US" dirty="0"/>
          </a:p>
        </p:txBody>
      </p:sp>
      <p:sp>
        <p:nvSpPr>
          <p:cNvPr id="9" name="Rounded Rectangular Callout 8">
            <a:hlinkClick r:id="rId3" action="ppaction://hlinksldjump"/>
          </p:cNvPr>
          <p:cNvSpPr/>
          <p:nvPr/>
        </p:nvSpPr>
        <p:spPr>
          <a:xfrm>
            <a:off x="2438400" y="2971800"/>
            <a:ext cx="2209800" cy="1447800"/>
          </a:xfrm>
          <a:prstGeom prst="wedgeRoundRectCallout">
            <a:avLst>
              <a:gd name="adj1" fmla="val -104927"/>
              <a:gd name="adj2" fmla="val 3397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Yes – and sometime they get dizzy, too, right?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Block Arc 10"/>
          <p:cNvSpPr/>
          <p:nvPr/>
        </p:nvSpPr>
        <p:spPr>
          <a:xfrm>
            <a:off x="7391400" y="3124200"/>
            <a:ext cx="457200" cy="381000"/>
          </a:xfrm>
          <a:prstGeom prst="blockArc">
            <a:avLst>
              <a:gd name="adj1" fmla="val 10800000"/>
              <a:gd name="adj2" fmla="val 20876408"/>
              <a:gd name="adj3" fmla="val 44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4 Feedback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612194" y="2292045"/>
            <a:ext cx="2057400" cy="4114800"/>
            <a:chOff x="4572000" y="4013616"/>
            <a:chExt cx="1186721" cy="2310984"/>
          </a:xfrm>
        </p:grpSpPr>
        <p:sp>
          <p:nvSpPr>
            <p:cNvPr id="4" name="Oval 3"/>
            <p:cNvSpPr/>
            <p:nvPr/>
          </p:nvSpPr>
          <p:spPr>
            <a:xfrm>
              <a:off x="4759377" y="4013616"/>
              <a:ext cx="749508" cy="7495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4572000" y="4763124"/>
              <a:ext cx="1186721" cy="156147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060870" y="182880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 CENA" pitchFamily="2" charset="0"/>
              </a:rPr>
              <a:t>Bad Breath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 CENA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62200" y="5016709"/>
            <a:ext cx="3276600" cy="1155491"/>
          </a:xfrm>
          <a:prstGeom prst="round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Here’s the feedback on your answer…</a:t>
            </a:r>
            <a:endParaRPr lang="en-US" dirty="0"/>
          </a:p>
        </p:txBody>
      </p:sp>
      <p:sp>
        <p:nvSpPr>
          <p:cNvPr id="8" name="Block Arc 7"/>
          <p:cNvSpPr/>
          <p:nvPr/>
        </p:nvSpPr>
        <p:spPr>
          <a:xfrm rot="11091597">
            <a:off x="7391400" y="2838083"/>
            <a:ext cx="457200" cy="381000"/>
          </a:xfrm>
          <a:prstGeom prst="blockArc">
            <a:avLst>
              <a:gd name="adj1" fmla="val 10800000"/>
              <a:gd name="adj2" fmla="val 20876408"/>
              <a:gd name="adj3" fmla="val 4418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ounded Rectangular Callout 9">
            <a:hlinkClick r:id="rId3" action="ppaction://hlinksldjump"/>
          </p:cNvPr>
          <p:cNvSpPr/>
          <p:nvPr/>
        </p:nvSpPr>
        <p:spPr>
          <a:xfrm>
            <a:off x="2438400" y="2895600"/>
            <a:ext cx="2209800" cy="1447800"/>
          </a:xfrm>
          <a:prstGeom prst="wedgeRoundRectCallout">
            <a:avLst>
              <a:gd name="adj1" fmla="val -104927"/>
              <a:gd name="adj2" fmla="val 33978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Yes, that’s a good option. We’ll add it to the board.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167</Words>
  <Application>Microsoft Office PowerPoint</Application>
  <PresentationFormat>On-screen Show (4:3)</PresentationFormat>
  <Paragraphs>34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Student Brainstorming Prototype</vt:lpstr>
      <vt:lpstr>Student Brainstorming Prototype</vt:lpstr>
      <vt:lpstr>Student Brainstorming Prototype</vt:lpstr>
      <vt:lpstr>Answer 1 Feedback</vt:lpstr>
      <vt:lpstr>Answer 2 Feedback</vt:lpstr>
      <vt:lpstr>Answer 3 Feedback</vt:lpstr>
      <vt:lpstr>Answer 4 Feedback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Brainstorming Prototype</dc:title>
  <dc:creator>jdirksen</dc:creator>
  <cp:lastModifiedBy>jdirksen</cp:lastModifiedBy>
  <cp:revision>4</cp:revision>
  <dcterms:created xsi:type="dcterms:W3CDTF">2012-01-25T17:09:35Z</dcterms:created>
  <dcterms:modified xsi:type="dcterms:W3CDTF">2012-01-25T20:54:04Z</dcterms:modified>
</cp:coreProperties>
</file>